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2" r:id="rId18"/>
    <p:sldId id="428" r:id="rId19"/>
    <p:sldId id="429" r:id="rId20"/>
    <p:sldId id="414" r:id="rId21"/>
    <p:sldId id="415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76518" autoAdjust="0"/>
  </p:normalViewPr>
  <p:slideViewPr>
    <p:cSldViewPr snapToGrid="0" snapToObjects="1">
      <p:cViewPr varScale="1">
        <p:scale>
          <a:sx n="67" d="100"/>
          <a:sy n="67" d="100"/>
        </p:scale>
        <p:origin x="12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12/08/2020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12/08/2020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 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874946" y="1028296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37715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37715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975646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975646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 10-cmd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71350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71350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6667" r="-18225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7099" t="-96667" r="-9338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 21-cmd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975845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975845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1339" r="-182254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10-cmd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 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71782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2,624,790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131.01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1,303,726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122.04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DSConvLarge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691,463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106.09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28,71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DSConvSmall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127,818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21-cmd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 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91278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95.2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257,733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28,25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is not so much difference between using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presented different model sizes in order to fit different devices.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5875" y="1040040"/>
            <a:ext cx="5576111" cy="534439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7E924267-0F68-4917-9045-DB5D9CFBC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181692"/>
            <a:ext cx="3493293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31 Up-Off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26 Down-Go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23 Go-No</a:t>
            </a:r>
          </a:p>
        </p:txBody>
      </p:sp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0" y="1016001"/>
            <a:ext cx="5777971" cy="5392476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F24DC1E6-AF70-4AEA-8631-8C335BDC4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971" y="1181692"/>
            <a:ext cx="3201722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85 Four-Unknown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65 Three-Unknown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Actually it confuses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Four - For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Three - Tree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Performances comparison against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(Google Speech Dataset V2)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147815" y="2688786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796764" y="2724003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698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81060" y="1481797"/>
            <a:ext cx="3264933" cy="39522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402539" y="1016000"/>
            <a:ext cx="8069043" cy="23262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2393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2393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5453</TotalTime>
  <Words>1867</Words>
  <Application>Microsoft Office PowerPoint</Application>
  <PresentationFormat>Presentazione su schermo (4:3)</PresentationFormat>
  <Paragraphs>482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 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762</cp:revision>
  <dcterms:created xsi:type="dcterms:W3CDTF">2011-09-22T18:51:05Z</dcterms:created>
  <dcterms:modified xsi:type="dcterms:W3CDTF">2020-08-12T14:13:30Z</dcterms:modified>
</cp:coreProperties>
</file>